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448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98C6-6CCE-4972-8EEF-202BB428AD22}" type="datetimeFigureOut">
              <a:rPr lang="pt-BR" smtClean="0"/>
              <a:pPr/>
              <a:t>28/05/2012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760B-2B2E-48C2-9861-B1B4DAE768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98C6-6CCE-4972-8EEF-202BB428AD22}" type="datetimeFigureOut">
              <a:rPr lang="pt-BR" smtClean="0"/>
              <a:pPr/>
              <a:t>28/05/2012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760B-2B2E-48C2-9861-B1B4DAE768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98C6-6CCE-4972-8EEF-202BB428AD22}" type="datetimeFigureOut">
              <a:rPr lang="pt-BR" smtClean="0"/>
              <a:pPr/>
              <a:t>28/05/2012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760B-2B2E-48C2-9861-B1B4DAE768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98C6-6CCE-4972-8EEF-202BB428AD22}" type="datetimeFigureOut">
              <a:rPr lang="pt-BR" smtClean="0"/>
              <a:pPr/>
              <a:t>28/05/2012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760B-2B2E-48C2-9861-B1B4DAE768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98C6-6CCE-4972-8EEF-202BB428AD22}" type="datetimeFigureOut">
              <a:rPr lang="pt-BR" smtClean="0"/>
              <a:pPr/>
              <a:t>28/05/2012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760B-2B2E-48C2-9861-B1B4DAE768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98C6-6CCE-4972-8EEF-202BB428AD22}" type="datetimeFigureOut">
              <a:rPr lang="pt-BR" smtClean="0"/>
              <a:pPr/>
              <a:t>28/05/2012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760B-2B2E-48C2-9861-B1B4DAE768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98C6-6CCE-4972-8EEF-202BB428AD22}" type="datetimeFigureOut">
              <a:rPr lang="pt-BR" smtClean="0"/>
              <a:pPr/>
              <a:t>28/05/2012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760B-2B2E-48C2-9861-B1B4DAE768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98C6-6CCE-4972-8EEF-202BB428AD22}" type="datetimeFigureOut">
              <a:rPr lang="pt-BR" smtClean="0"/>
              <a:pPr/>
              <a:t>28/05/2012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760B-2B2E-48C2-9861-B1B4DAE768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98C6-6CCE-4972-8EEF-202BB428AD22}" type="datetimeFigureOut">
              <a:rPr lang="pt-BR" smtClean="0"/>
              <a:pPr/>
              <a:t>28/05/2012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760B-2B2E-48C2-9861-B1B4DAE768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98C6-6CCE-4972-8EEF-202BB428AD22}" type="datetimeFigureOut">
              <a:rPr lang="pt-BR" smtClean="0"/>
              <a:pPr/>
              <a:t>28/05/2012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760B-2B2E-48C2-9861-B1B4DAE768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098C6-6CCE-4972-8EEF-202BB428AD22}" type="datetimeFigureOut">
              <a:rPr lang="pt-BR" smtClean="0"/>
              <a:pPr/>
              <a:t>28/05/2012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760B-2B2E-48C2-9861-B1B4DAE768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098C6-6CCE-4972-8EEF-202BB428AD22}" type="datetimeFigureOut">
              <a:rPr lang="pt-BR" smtClean="0"/>
              <a:pPr/>
              <a:t>28/05/2012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4760B-2B2E-48C2-9861-B1B4DAE768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75556" y="332656"/>
            <a:ext cx="1348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/>
              <a:t>INDEX</a:t>
            </a:r>
            <a:endParaRPr lang="pt-BR" sz="3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7524" y="2312876"/>
            <a:ext cx="86409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Arial" pitchFamily="34" charset="0"/>
              <a:buChar char="•"/>
              <a:tabLst>
                <a:tab pos="1257300" algn="l"/>
              </a:tabLst>
            </a:pPr>
            <a:r>
              <a:rPr lang="pt-BR" sz="2400" dirty="0" smtClean="0"/>
              <a:t>ADCS	ATTITUDE  DETERMINATION  AND  CONTROL  SUBSYSTEM</a:t>
            </a:r>
          </a:p>
          <a:p>
            <a:pPr marL="266700" indent="-266700">
              <a:buFont typeface="Arial" pitchFamily="34" charset="0"/>
              <a:buChar char="•"/>
              <a:tabLst>
                <a:tab pos="1257300" algn="l"/>
              </a:tabLst>
            </a:pPr>
            <a:r>
              <a:rPr lang="pt-BR" sz="2400" dirty="0" smtClean="0"/>
              <a:t>CDHS	COMMAND  AND  DATA  HANDLING  SUBSYSTEM</a:t>
            </a:r>
          </a:p>
          <a:p>
            <a:pPr marL="266700" indent="-266700">
              <a:buFont typeface="Arial" pitchFamily="34" charset="0"/>
              <a:buChar char="•"/>
              <a:tabLst>
                <a:tab pos="1257300" algn="l"/>
              </a:tabLst>
            </a:pPr>
            <a:r>
              <a:rPr lang="pt-BR" sz="2400" dirty="0" smtClean="0"/>
              <a:t>COM	COMMUNICATION  SUBSYSTEM</a:t>
            </a:r>
          </a:p>
          <a:p>
            <a:pPr marL="266700" indent="-266700">
              <a:buFont typeface="Arial" pitchFamily="34" charset="0"/>
              <a:buChar char="•"/>
              <a:tabLst>
                <a:tab pos="1257300" algn="l"/>
              </a:tabLst>
            </a:pPr>
            <a:r>
              <a:rPr lang="pt-BR" sz="2400" dirty="0" smtClean="0"/>
              <a:t>EPS	ENERGY  POWER </a:t>
            </a:r>
            <a:r>
              <a:rPr lang="pt-BR" sz="2400" dirty="0" smtClean="0"/>
              <a:t> SUBSYSTEM</a:t>
            </a:r>
            <a:endParaRPr lang="pt-BR" sz="2400" dirty="0" smtClean="0"/>
          </a:p>
          <a:p>
            <a:pPr marL="266700" indent="-266700">
              <a:buFont typeface="Arial" pitchFamily="34" charset="0"/>
              <a:buChar char="•"/>
              <a:tabLst>
                <a:tab pos="1257300" algn="l"/>
              </a:tabLst>
            </a:pPr>
            <a:r>
              <a:rPr lang="pt-BR" sz="2400" dirty="0" smtClean="0"/>
              <a:t>GS	</a:t>
            </a:r>
            <a:r>
              <a:rPr lang="pt-BR" sz="2400" smtClean="0"/>
              <a:t>GROUND </a:t>
            </a:r>
            <a:r>
              <a:rPr lang="pt-BR" sz="2400" smtClean="0"/>
              <a:t> STATION</a:t>
            </a:r>
            <a:endParaRPr lang="pt-BR" sz="2400" dirty="0" smtClean="0"/>
          </a:p>
          <a:p>
            <a:pPr marL="266700" indent="-266700">
              <a:buFont typeface="Arial" pitchFamily="34" charset="0"/>
              <a:buChar char="•"/>
              <a:tabLst>
                <a:tab pos="1257300" algn="l"/>
              </a:tabLst>
            </a:pPr>
            <a:r>
              <a:rPr lang="pt-BR" sz="2400" dirty="0" smtClean="0"/>
              <a:t>OBC	ON  BOARD  SUBSYSTEM</a:t>
            </a:r>
          </a:p>
          <a:p>
            <a:pPr marL="266700" indent="-266700">
              <a:buFont typeface="Arial" pitchFamily="34" charset="0"/>
              <a:buChar char="•"/>
              <a:tabLst>
                <a:tab pos="1257300" algn="l"/>
              </a:tabLst>
            </a:pPr>
            <a:r>
              <a:rPr lang="pt-BR" sz="2400" dirty="0" smtClean="0"/>
              <a:t>STR	STRUTURAL  SUBSYSTEM</a:t>
            </a:r>
          </a:p>
          <a:p>
            <a:pPr marL="266700" indent="-266700">
              <a:buFont typeface="Arial" pitchFamily="34" charset="0"/>
              <a:buChar char="•"/>
              <a:tabLst>
                <a:tab pos="1257300" algn="l"/>
              </a:tabLst>
            </a:pPr>
            <a:r>
              <a:rPr lang="pt-BR" sz="2400" dirty="0" smtClean="0"/>
              <a:t>SYS	SYSTEM  INFORMATION</a:t>
            </a:r>
          </a:p>
          <a:p>
            <a:pPr marL="266700" indent="-266700">
              <a:buFont typeface="Arial" pitchFamily="34" charset="0"/>
              <a:buChar char="•"/>
              <a:tabLst>
                <a:tab pos="1257300" algn="l"/>
              </a:tabLst>
            </a:pPr>
            <a:r>
              <a:rPr lang="pt-BR" sz="2400" dirty="0" smtClean="0"/>
              <a:t>TCS	THERMAL  CONTROL  SUBSYSTEM</a:t>
            </a:r>
          </a:p>
          <a:p>
            <a:pPr marL="266700" indent="-266700">
              <a:buFont typeface="Arial" pitchFamily="34" charset="0"/>
              <a:buChar char="•"/>
              <a:tabLst>
                <a:tab pos="1257300" algn="l"/>
              </a:tabLst>
            </a:pPr>
            <a:r>
              <a:rPr lang="pt-BR" sz="2400" dirty="0" smtClean="0"/>
              <a:t>TEST	</a:t>
            </a:r>
            <a:r>
              <a:rPr lang="pt-BR" sz="2400" dirty="0" err="1" smtClean="0"/>
              <a:t>TEST</a:t>
            </a:r>
            <a:r>
              <a:rPr lang="pt-BR" sz="2400" dirty="0" smtClean="0"/>
              <a:t>   PROCEDURES</a:t>
            </a:r>
          </a:p>
          <a:p>
            <a:pPr marL="266700" indent="-266700">
              <a:buFont typeface="Arial" pitchFamily="34" charset="0"/>
              <a:buChar char="•"/>
              <a:tabLst>
                <a:tab pos="1257300" algn="l"/>
              </a:tabLst>
            </a:pPr>
            <a:r>
              <a:rPr lang="pt-BR" sz="2400" dirty="0" smtClean="0"/>
              <a:t>TMTC	TELEMETRY  AND  TELECOMMAND</a:t>
            </a:r>
            <a:endParaRPr lang="pt-BR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611560" y="1347155"/>
            <a:ext cx="2126351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 smtClean="0"/>
              <a:t>PROJECT NAME</a:t>
            </a:r>
            <a:endParaRPr lang="pt-BR" sz="2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755564" y="134715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 smtClean="0"/>
              <a:t>–</a:t>
            </a:r>
            <a:endParaRPr lang="pt-BR" sz="2400" dirty="0"/>
          </a:p>
        </p:txBody>
      </p:sp>
      <p:sp>
        <p:nvSpPr>
          <p:cNvPr id="8" name="Retângulo 7"/>
          <p:cNvSpPr/>
          <p:nvPr/>
        </p:nvSpPr>
        <p:spPr>
          <a:xfrm>
            <a:off x="3109038" y="1347155"/>
            <a:ext cx="1678986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pt-BR" sz="2400" dirty="0" smtClean="0">
                <a:solidFill>
                  <a:prstClr val="black"/>
                </a:solidFill>
              </a:rPr>
              <a:t>SUBSYSTEM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5157514" y="1347155"/>
            <a:ext cx="3410930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t-BR" sz="2400" dirty="0" smtClean="0">
                <a:solidFill>
                  <a:prstClr val="black"/>
                </a:solidFill>
              </a:rPr>
              <a:t>DOCUMENT DESCRIPTION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788024" y="134715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 smtClean="0"/>
              <a:t>–</a:t>
            </a:r>
            <a:endParaRPr lang="pt-B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</Words>
  <Application>Microsoft Office PowerPoint</Application>
  <PresentationFormat>Apresentação na tela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Lucio</dc:creator>
  <cp:lastModifiedBy>Lucio</cp:lastModifiedBy>
  <cp:revision>4</cp:revision>
  <dcterms:created xsi:type="dcterms:W3CDTF">2012-05-28T19:01:20Z</dcterms:created>
  <dcterms:modified xsi:type="dcterms:W3CDTF">2012-05-28T20:13:19Z</dcterms:modified>
</cp:coreProperties>
</file>